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67" r:id="rId4"/>
    <p:sldId id="262" r:id="rId5"/>
    <p:sldId id="259" r:id="rId6"/>
    <p:sldId id="263" r:id="rId7"/>
    <p:sldId id="272" r:id="rId8"/>
    <p:sldId id="261" r:id="rId9"/>
    <p:sldId id="269" r:id="rId10"/>
    <p:sldId id="268" r:id="rId11"/>
    <p:sldId id="264" r:id="rId12"/>
    <p:sldId id="273" r:id="rId13"/>
    <p:sldId id="265" r:id="rId14"/>
    <p:sldId id="270" r:id="rId15"/>
    <p:sldId id="275" r:id="rId16"/>
    <p:sldId id="274" r:id="rId17"/>
    <p:sldId id="276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7312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6536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5239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3446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0812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2788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291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7905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7643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3547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931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004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584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1523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2738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5044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860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047" y="3625714"/>
            <a:ext cx="4442459" cy="22393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      </a:t>
            </a:r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조장 </a:t>
            </a:r>
            <a:r>
              <a:rPr lang="ko-KR" altLang="tr-TR" sz="4000" dirty="0" err="1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오예린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</a:t>
            </a:r>
            <a:endParaRPr lang="en-US" altLang="ko-KR" sz="4000" dirty="0">
              <a:solidFill>
                <a:schemeClr val="tx1"/>
              </a:solidFill>
              <a:latin typeface="맑은 고딕"/>
              <a:ea typeface="맑은 고딕"/>
              <a:cs typeface="Calibri"/>
            </a:endParaRPr>
          </a:p>
          <a:p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      조원 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김</a:t>
            </a:r>
            <a:r>
              <a:rPr lang="en-US" altLang="ko-K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호 </a:t>
            </a:r>
            <a:endParaRPr lang="en-US" altLang="ko-KR" sz="4000" dirty="0">
              <a:solidFill>
                <a:schemeClr val="tx1"/>
              </a:solidFill>
              <a:latin typeface="맑은 고딕"/>
              <a:ea typeface="맑은 고딕"/>
              <a:cs typeface="Calibri"/>
            </a:endParaRPr>
          </a:p>
          <a:p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      조원 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김도</a:t>
            </a:r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영</a:t>
            </a:r>
            <a:endParaRPr lang="ko-KR" altLang="tr-TR" sz="4000" dirty="0">
              <a:solidFill>
                <a:schemeClr val="tx1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A9B927-948A-4E00-BE82-50783B4B92FA}"/>
              </a:ext>
            </a:extLst>
          </p:cNvPr>
          <p:cNvSpPr txBox="1">
            <a:spLocks/>
          </p:cNvSpPr>
          <p:nvPr/>
        </p:nvSpPr>
        <p:spPr>
          <a:xfrm>
            <a:off x="3051016" y="4052902"/>
            <a:ext cx="1158320" cy="10303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Algerian" panose="020B0604020202020204" pitchFamily="82" charset="0"/>
                <a:cs typeface="Aharoni" panose="02010803020104030203" pitchFamily="2" charset="-79"/>
              </a:rPr>
              <a:t>I  </a:t>
            </a:r>
            <a:r>
              <a:rPr lang="ko-KR" altLang="en-US" sz="4000" b="1" dirty="0">
                <a:latin typeface="Algerian" panose="020B0604020202020204" pitchFamily="82" charset="0"/>
                <a:cs typeface="Aharoni" panose="02010803020104030203" pitchFamily="2" charset="-79"/>
              </a:rPr>
              <a:t>조</a:t>
            </a:r>
            <a:endParaRPr lang="tr-TR" sz="4000" b="1" dirty="0">
              <a:latin typeface="Algerian" panose="020B0604020202020204" pitchFamily="82" charset="0"/>
              <a:cs typeface="Aharoni" panose="02010803020104030203" pitchFamily="2" charset="-79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C0297D-F8A4-4AC4-BB8F-226F836A0A49}"/>
              </a:ext>
            </a:extLst>
          </p:cNvPr>
          <p:cNvSpPr txBox="1">
            <a:spLocks/>
          </p:cNvSpPr>
          <p:nvPr/>
        </p:nvSpPr>
        <p:spPr>
          <a:xfrm>
            <a:off x="2135863" y="942409"/>
            <a:ext cx="2988627" cy="241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b="1" dirty="0">
                <a:cs typeface="Arial"/>
              </a:rPr>
              <a:t>GITHUB</a:t>
            </a:r>
            <a:br>
              <a:rPr lang="en-US" b="1" dirty="0">
                <a:cs typeface="Arial"/>
              </a:rPr>
            </a:br>
            <a:br>
              <a:rPr lang="tr-TR" b="1" dirty="0">
                <a:cs typeface="Calibri Light"/>
              </a:rPr>
            </a:br>
            <a:r>
              <a:rPr lang="tr-TR" b="1" dirty="0">
                <a:latin typeface="Algerian" panose="04020705040A02060702" pitchFamily="82" charset="0"/>
                <a:cs typeface="Arial"/>
              </a:rPr>
              <a:t>PROJECT</a:t>
            </a:r>
            <a:endParaRPr lang="tr-TR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E2458A-0335-4CC3-A56E-8E49FE7CE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43" y="1931780"/>
            <a:ext cx="6427313" cy="4243494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8DEB3CD-F229-4DDA-A7CE-63F4A4FA65D3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해결 </a:t>
            </a:r>
            <a:r>
              <a:rPr lang="en-US" altLang="ko-KR" dirty="0"/>
              <a:t>v1.1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00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1B742-AC43-4C3D-812C-15CEF24E4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807746" y="2079313"/>
            <a:ext cx="5397628" cy="1925121"/>
          </a:xfrm>
        </p:spPr>
        <p:txBody>
          <a:bodyPr>
            <a:normAutofit/>
          </a:bodyPr>
          <a:lstStyle/>
          <a:p>
            <a:r>
              <a:rPr lang="ko-KR" altLang="en-US" dirty="0"/>
              <a:t>로또 번호 바꾸기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AC672A9-6E95-404F-A9F7-74DD6AEE3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89" y="410780"/>
            <a:ext cx="5326601" cy="6267634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B72342F-8F95-486A-8EF7-8509970776B5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315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E313FA-A064-4766-88EF-EE5B58792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528" y="1414483"/>
            <a:ext cx="4858943" cy="54435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9F4FDDE-AC7D-4CD6-8168-6FEB45D7B1AA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작업 환경 </a:t>
            </a:r>
            <a:r>
              <a:rPr lang="en-US" altLang="ko-KR" sz="1400" dirty="0"/>
              <a:t>–</a:t>
            </a:r>
            <a:r>
              <a:rPr lang="ko-KR" altLang="en-US" sz="1400" dirty="0"/>
              <a:t>조장 </a:t>
            </a:r>
            <a:r>
              <a:rPr lang="ko-KR" altLang="en-US" sz="1400" dirty="0" err="1"/>
              <a:t>오예린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5776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81397B-D95E-41CC-BC00-38F41A7C7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6" y="1789417"/>
            <a:ext cx="4740051" cy="229381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560751-1F8C-474D-86FE-FE902ECDE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383" y="4830127"/>
            <a:ext cx="4564776" cy="154699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34AC27D-B0A9-4C23-85E3-4873D62D201F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v1.1.1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E09C70-1877-45F3-BBBB-3B38F45B71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3" t="36697" r="-1" b="32517"/>
          <a:stretch/>
        </p:blipFill>
        <p:spPr>
          <a:xfrm>
            <a:off x="7875569" y="1758514"/>
            <a:ext cx="3317340" cy="307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52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7302D3-B4D9-4E3E-B856-28F1A6605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50" y="1584733"/>
            <a:ext cx="7702591" cy="47041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A83C52E-D970-4C32-A685-58077742B5D4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32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FF4012D-44E0-40A5-81A7-12DD7F798B59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v1.1.2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AE4DF19-C9A6-47F5-A750-A0DF2FE20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807746" y="2079313"/>
            <a:ext cx="5397628" cy="1925121"/>
          </a:xfrm>
        </p:spPr>
        <p:txBody>
          <a:bodyPr>
            <a:normAutofit/>
          </a:bodyPr>
          <a:lstStyle/>
          <a:p>
            <a:r>
              <a:rPr lang="ko-KR" altLang="en-US" dirty="0"/>
              <a:t>당첨 구현</a:t>
            </a:r>
          </a:p>
        </p:txBody>
      </p:sp>
      <p:pic>
        <p:nvPicPr>
          <p:cNvPr id="6" name="내용 개체 틀 6">
            <a:extLst>
              <a:ext uri="{FF2B5EF4-FFF2-40B4-BE49-F238E27FC236}">
                <a16:creationId xmlns:a16="http://schemas.microsoft.com/office/drawing/2014/main" id="{7A07915A-C6CE-43D6-9567-FA999E9B9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4" b="55010"/>
          <a:stretch/>
        </p:blipFill>
        <p:spPr>
          <a:xfrm>
            <a:off x="4384344" y="1997083"/>
            <a:ext cx="6865990" cy="2999671"/>
          </a:xfrm>
        </p:spPr>
      </p:pic>
      <p:pic>
        <p:nvPicPr>
          <p:cNvPr id="10" name="내용 개체 틀 6">
            <a:extLst>
              <a:ext uri="{FF2B5EF4-FFF2-40B4-BE49-F238E27FC236}">
                <a16:creationId xmlns:a16="http://schemas.microsoft.com/office/drawing/2014/main" id="{7E09B722-F9C9-4350-8765-C7196B5FE7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0" t="3223" r="12926" b="86100"/>
          <a:stretch/>
        </p:blipFill>
        <p:spPr>
          <a:xfrm>
            <a:off x="8490857" y="3474721"/>
            <a:ext cx="2710543" cy="885676"/>
          </a:xfrm>
          <a:prstGeom prst="rect">
            <a:avLst/>
          </a:prstGeom>
        </p:spPr>
      </p:pic>
      <p:pic>
        <p:nvPicPr>
          <p:cNvPr id="11" name="내용 개체 틀 6">
            <a:extLst>
              <a:ext uri="{FF2B5EF4-FFF2-40B4-BE49-F238E27FC236}">
                <a16:creationId xmlns:a16="http://schemas.microsoft.com/office/drawing/2014/main" id="{64EAB4C0-46CE-4B8D-9570-1B078C1B6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0" t="3223" r="12926" b="86100"/>
          <a:stretch/>
        </p:blipFill>
        <p:spPr>
          <a:xfrm>
            <a:off x="9209315" y="3345231"/>
            <a:ext cx="1996960" cy="9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2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9F4FDDE-AC7D-4CD6-8168-6FEB45D7B1AA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작업 환경 </a:t>
            </a:r>
            <a:r>
              <a:rPr lang="en-US" altLang="ko-KR" sz="1400" dirty="0"/>
              <a:t>–</a:t>
            </a:r>
            <a:r>
              <a:rPr lang="ko-KR" altLang="en-US" sz="1400" dirty="0"/>
              <a:t>조원 김도영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2F711E-7A47-443C-BEFC-D8C5FE16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904" y="1482635"/>
            <a:ext cx="7442899" cy="492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56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C1AE250-0517-4129-83BB-BE916D6CAA45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비교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244BCC-CACF-4728-AE64-93A65D558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61" t="19195" r="7161" b="9375"/>
          <a:stretch/>
        </p:blipFill>
        <p:spPr>
          <a:xfrm>
            <a:off x="1537486" y="1933303"/>
            <a:ext cx="4895971" cy="39580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2535DF-1B03-4021-806C-C72C505C5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14" t="20164" r="9518" b="24405"/>
          <a:stretch/>
        </p:blipFill>
        <p:spPr>
          <a:xfrm>
            <a:off x="6433456" y="1887581"/>
            <a:ext cx="5316583" cy="400376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4BDEF87-293B-41D9-A510-39615E631B70}"/>
              </a:ext>
            </a:extLst>
          </p:cNvPr>
          <p:cNvSpPr txBox="1">
            <a:spLocks/>
          </p:cNvSpPr>
          <p:nvPr/>
        </p:nvSpPr>
        <p:spPr>
          <a:xfrm>
            <a:off x="222785" y="2939143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800" dirty="0"/>
              <a:t>바꾸기 구현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207919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5AE0BE3-21A4-4F26-A271-316B2332D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928" y="760735"/>
            <a:ext cx="5930236" cy="5796427"/>
          </a:xfr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35C0BC11-FFD8-4C41-83C5-974E5B82D0BA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v2.0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137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8CB4A-CA2F-4D4B-AC57-4A3D7937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694" y="1084386"/>
            <a:ext cx="2887613" cy="706459"/>
          </a:xfrm>
        </p:spPr>
        <p:txBody>
          <a:bodyPr/>
          <a:lstStyle/>
          <a:p>
            <a:r>
              <a:rPr lang="ko-KR" altLang="en-US" dirty="0"/>
              <a:t>계획 및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920339-0F01-40E3-8A45-91D2401F9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627908"/>
            <a:ext cx="4427050" cy="276664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 자바 언어 사용</a:t>
            </a:r>
          </a:p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 기존 소스코드 </a:t>
            </a:r>
            <a:r>
              <a:rPr lang="en-US" altLang="ko-KR" dirty="0">
                <a:latin typeface="맑은 고딕"/>
                <a:ea typeface="맑은 고딕"/>
              </a:rPr>
              <a:t>Fork</a:t>
            </a:r>
            <a:r>
              <a:rPr lang="ko-KR" altLang="en-US" dirty="0">
                <a:latin typeface="맑은 고딕"/>
                <a:ea typeface="맑은 고딕"/>
              </a:rPr>
              <a:t>해 수정할 예정</a:t>
            </a:r>
          </a:p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 자바 스윙을 이용한 화면 구성</a:t>
            </a: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1DCEF9-2D04-4C96-953F-602A3A7A577A}"/>
              </a:ext>
            </a:extLst>
          </p:cNvPr>
          <p:cNvSpPr txBox="1">
            <a:spLocks/>
          </p:cNvSpPr>
          <p:nvPr/>
        </p:nvSpPr>
        <p:spPr>
          <a:xfrm>
            <a:off x="2135863" y="942409"/>
            <a:ext cx="2988627" cy="241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b="1" dirty="0">
                <a:cs typeface="Arial"/>
              </a:rPr>
              <a:t>GITHUB</a:t>
            </a:r>
            <a:br>
              <a:rPr lang="en-US" b="1" dirty="0">
                <a:cs typeface="Arial"/>
              </a:rPr>
            </a:br>
            <a:br>
              <a:rPr lang="tr-TR" b="1" dirty="0">
                <a:cs typeface="Calibri Light"/>
              </a:rPr>
            </a:br>
            <a:r>
              <a:rPr lang="tr-TR" b="1" dirty="0">
                <a:latin typeface="Algerian" panose="04020705040A02060702" pitchFamily="82" charset="0"/>
                <a:cs typeface="Arial"/>
              </a:rPr>
              <a:t>PROJECT</a:t>
            </a:r>
            <a:endParaRPr lang="tr-TR" b="1" dirty="0">
              <a:latin typeface="Algerian" panose="04020705040A02060702" pitchFamily="8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642CF-1932-45C5-88AC-E0AF6041FA12}"/>
              </a:ext>
            </a:extLst>
          </p:cNvPr>
          <p:cNvSpPr txBox="1">
            <a:spLocks/>
          </p:cNvSpPr>
          <p:nvPr/>
        </p:nvSpPr>
        <p:spPr>
          <a:xfrm>
            <a:off x="3051016" y="4052902"/>
            <a:ext cx="1158320" cy="10303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Algerian" panose="020B0604020202020204" pitchFamily="82" charset="0"/>
                <a:cs typeface="Aharoni" panose="02010803020104030203" pitchFamily="2" charset="-79"/>
              </a:rPr>
              <a:t>I  </a:t>
            </a:r>
            <a:r>
              <a:rPr lang="ko-KR" altLang="en-US" sz="4000" b="1" dirty="0">
                <a:latin typeface="Algerian" panose="020B0604020202020204" pitchFamily="82" charset="0"/>
                <a:cs typeface="Aharoni" panose="02010803020104030203" pitchFamily="2" charset="-79"/>
              </a:rPr>
              <a:t>조</a:t>
            </a:r>
            <a:endParaRPr lang="tr-TR" sz="4000" b="1" dirty="0">
              <a:latin typeface="Algerian" panose="020B0604020202020204" pitchFamily="8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1641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8CB4A-CA2F-4D4B-AC57-4A3D7937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746" y="682726"/>
            <a:ext cx="3887275" cy="665428"/>
          </a:xfrm>
        </p:spPr>
        <p:txBody>
          <a:bodyPr/>
          <a:lstStyle/>
          <a:p>
            <a:pPr algn="ctr"/>
            <a:r>
              <a:rPr lang="ko-KR" altLang="en-US" dirty="0"/>
              <a:t>초기 </a:t>
            </a:r>
            <a:r>
              <a:rPr lang="ko-KR" altLang="en-US" dirty="0" err="1"/>
              <a:t>포크한</a:t>
            </a:r>
            <a:r>
              <a:rPr lang="ko-KR" altLang="en-US" dirty="0"/>
              <a:t> 자료 </a:t>
            </a:r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2E7E309-04F2-4D08-B216-79E63EBDF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505" y="1860915"/>
            <a:ext cx="8302236" cy="412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4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1485372-B8EF-4E3B-A235-BBF655E77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08" y="1817076"/>
            <a:ext cx="8676041" cy="4358197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01A1908-C56A-4E6C-A79B-C79C70638349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err="1"/>
              <a:t>포크한</a:t>
            </a:r>
            <a:r>
              <a:rPr lang="ko-KR" altLang="en-US" dirty="0"/>
              <a:t> 자료 실행  결과 </a:t>
            </a:r>
          </a:p>
        </p:txBody>
      </p:sp>
    </p:spTree>
    <p:extLst>
      <p:ext uri="{BB962C8B-B14F-4D97-AF65-F5344CB8AC3E}">
        <p14:creationId xmlns:p14="http://schemas.microsoft.com/office/powerpoint/2010/main" val="50749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C1A34-52DF-4E0A-80E3-2AB82E81E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8694" y="2967238"/>
            <a:ext cx="5207977" cy="3118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그래픽 개선 - 메뉴, 이미지 파일</a:t>
            </a:r>
          </a:p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중복 없는 로또 번호 생성</a:t>
            </a:r>
          </a:p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번호 삭제기능 </a:t>
            </a:r>
            <a:r>
              <a:rPr lang="en-US" altLang="ko-KR" dirty="0">
                <a:latin typeface="맑은 고딕"/>
                <a:ea typeface="맑은 고딕"/>
              </a:rPr>
              <a:t>–</a:t>
            </a:r>
            <a:r>
              <a:rPr lang="ko-KR" altLang="en-US" dirty="0">
                <a:latin typeface="맑은 고딕"/>
                <a:ea typeface="맑은 고딕"/>
              </a:rPr>
              <a:t> 원치 않는 숫자 교체 기능</a:t>
            </a:r>
          </a:p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로또 번호 비교 기능 </a:t>
            </a:r>
            <a:r>
              <a:rPr lang="en-US" altLang="ko-KR" dirty="0">
                <a:latin typeface="맑은 고딕"/>
                <a:ea typeface="맑은 고딕"/>
              </a:rPr>
              <a:t>–</a:t>
            </a:r>
            <a:r>
              <a:rPr lang="ko-KR" altLang="en-US" dirty="0">
                <a:latin typeface="맑은 고딕"/>
                <a:ea typeface="맑은 고딕"/>
              </a:rPr>
              <a:t> 맞은 개수와 꽝 출력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9733E0-12AA-475F-9DCB-2BFE5FD63005}"/>
              </a:ext>
            </a:extLst>
          </p:cNvPr>
          <p:cNvSpPr txBox="1">
            <a:spLocks/>
          </p:cNvSpPr>
          <p:nvPr/>
        </p:nvSpPr>
        <p:spPr>
          <a:xfrm>
            <a:off x="2135863" y="942409"/>
            <a:ext cx="2988627" cy="241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b="1" dirty="0">
                <a:cs typeface="Arial"/>
              </a:rPr>
              <a:t>GITHUB</a:t>
            </a:r>
            <a:br>
              <a:rPr lang="en-US" b="1" dirty="0">
                <a:cs typeface="Arial"/>
              </a:rPr>
            </a:br>
            <a:br>
              <a:rPr lang="tr-TR" b="1" dirty="0">
                <a:cs typeface="Calibri Light"/>
              </a:rPr>
            </a:br>
            <a:r>
              <a:rPr lang="tr-TR" b="1" dirty="0">
                <a:latin typeface="Algerian" panose="04020705040A02060702" pitchFamily="82" charset="0"/>
                <a:cs typeface="Arial"/>
              </a:rPr>
              <a:t>PROJECT</a:t>
            </a:r>
            <a:endParaRPr lang="tr-TR" b="1" dirty="0">
              <a:latin typeface="Algerian" panose="04020705040A02060702" pitchFamily="82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38391C-4802-4DCF-8CDB-2DBA49F00BA0}"/>
              </a:ext>
            </a:extLst>
          </p:cNvPr>
          <p:cNvSpPr txBox="1">
            <a:spLocks/>
          </p:cNvSpPr>
          <p:nvPr/>
        </p:nvSpPr>
        <p:spPr>
          <a:xfrm>
            <a:off x="6058694" y="1084386"/>
            <a:ext cx="4615168" cy="706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개선사항 및 발전사항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8111826-6544-45F3-87AA-ACB7AE07511A}"/>
              </a:ext>
            </a:extLst>
          </p:cNvPr>
          <p:cNvSpPr txBox="1">
            <a:spLocks/>
          </p:cNvSpPr>
          <p:nvPr/>
        </p:nvSpPr>
        <p:spPr>
          <a:xfrm>
            <a:off x="3051016" y="4052902"/>
            <a:ext cx="1158320" cy="10303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Algerian" panose="020B0604020202020204" pitchFamily="82" charset="0"/>
                <a:cs typeface="Aharoni" panose="02010803020104030203" pitchFamily="2" charset="-79"/>
              </a:rPr>
              <a:t>I  </a:t>
            </a:r>
            <a:r>
              <a:rPr lang="ko-KR" altLang="en-US" sz="4000" b="1" dirty="0">
                <a:latin typeface="Algerian" panose="020B0604020202020204" pitchFamily="82" charset="0"/>
                <a:cs typeface="Aharoni" panose="02010803020104030203" pitchFamily="2" charset="-79"/>
              </a:rPr>
              <a:t>조</a:t>
            </a:r>
            <a:endParaRPr lang="tr-TR" sz="4000" b="1" dirty="0">
              <a:latin typeface="Algerian" panose="020B0604020202020204" pitchFamily="8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74633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4161366-5BCA-4C72-9BC7-70607B38D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42" y="1683006"/>
            <a:ext cx="6633558" cy="477287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B90AF8-7F69-4AAB-880A-11F018F52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500" y="1683006"/>
            <a:ext cx="2499577" cy="49015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4E0664-CA00-4694-85B9-42AC1E78A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70" y="2525334"/>
            <a:ext cx="5029636" cy="252243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E1ADCA4-1EDA-4FE1-8831-5647F07048F4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93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89727E-2BF7-435F-8B05-13C27AF39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74" t="29308" r="23710" b="43639"/>
          <a:stretch/>
        </p:blipFill>
        <p:spPr>
          <a:xfrm>
            <a:off x="2902130" y="1737360"/>
            <a:ext cx="7188927" cy="43443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6149447-8110-4534-8BE4-45FA2F2D22FB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574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B88A464-777E-4977-8C97-CD9A25B81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79" y="1443845"/>
            <a:ext cx="3633642" cy="4901759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4DC9E50-4082-4BFD-9E17-BDD9C47E445B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787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255501-2899-4092-B283-D59DEBB76DCA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문제 </a:t>
            </a:r>
            <a:r>
              <a:rPr lang="en-US" altLang="ko-KR" dirty="0"/>
              <a:t>v1.1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F9ECA-7B67-4DE7-B324-55447AD32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6" y="2561106"/>
            <a:ext cx="8995577" cy="15625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4CEF2C-30C5-4C89-B097-8DF235C05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6" y="1855804"/>
            <a:ext cx="9006540" cy="325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625</TotalTime>
  <Words>116</Words>
  <Application>Microsoft Office PowerPoint</Application>
  <PresentationFormat>와이드스크린</PresentationFormat>
  <Paragraphs>42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Algerian</vt:lpstr>
      <vt:lpstr>Arial</vt:lpstr>
      <vt:lpstr>Century Gothic</vt:lpstr>
      <vt:lpstr>Wingdings 3</vt:lpstr>
      <vt:lpstr>줄기</vt:lpstr>
      <vt:lpstr>PowerPoint 프레젠테이션</vt:lpstr>
      <vt:lpstr>계획 및 목표</vt:lpstr>
      <vt:lpstr>초기 포크한 자료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로또 번호 바꾸기</vt:lpstr>
      <vt:lpstr>PowerPoint 프레젠테이션</vt:lpstr>
      <vt:lpstr>PowerPoint 프레젠테이션</vt:lpstr>
      <vt:lpstr>PowerPoint 프레젠테이션</vt:lpstr>
      <vt:lpstr>당첨 구현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김도영</cp:lastModifiedBy>
  <cp:revision>156</cp:revision>
  <dcterms:modified xsi:type="dcterms:W3CDTF">2018-12-04T17:42:28Z</dcterms:modified>
</cp:coreProperties>
</file>